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e89bdf2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e89bdf2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e89bdf2e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e89bdf2e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e89bdf2e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e89bdf2e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e89bdf2e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e89bdf2e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Ideation for 3 Axis Pin Dev.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#0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Constraints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Shape of Array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Currently hexagonal for stability (severe warping)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Parallel to each other closer to array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Voice-Coil Actuators for Z-axis movement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Latency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200 Hz? Required for sufficient haptic stimulation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475" y="1312100"/>
            <a:ext cx="3210575" cy="23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524" y="1152474"/>
            <a:ext cx="2264525" cy="30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Actuation #1: Motors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between two rods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Cam + Spag bearing / clutch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Independent motion of rods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Requires N motors (for NxN array)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988" y="730300"/>
            <a:ext cx="421957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Actuation #2: Contracting Springs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Current through metal spring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Spring length longer than 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 by magnetic field = I x 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 = μ</a:t>
            </a:r>
            <a:r>
              <a:rPr baseline="-25000" lang="en"/>
              <a:t>0</a:t>
            </a:r>
            <a:r>
              <a:rPr lang="en"/>
              <a:t>nI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 = -k * Δx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Vary I to compress spring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000" y="1152475"/>
            <a:ext cx="4121452" cy="295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Independent vs S</a:t>
            </a:r>
            <a:r>
              <a:rPr lang="en"/>
              <a:t>ynchronous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Independent requires as many actuators as rods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48 actuators for an 8x8 square grid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Synchronous can allow for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